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60" r:id="rId4"/>
    <p:sldId id="287" r:id="rId5"/>
    <p:sldId id="289" r:id="rId6"/>
    <p:sldId id="288" r:id="rId7"/>
    <p:sldId id="268" r:id="rId8"/>
    <p:sldId id="291" r:id="rId9"/>
    <p:sldId id="290" r:id="rId10"/>
    <p:sldId id="269" r:id="rId11"/>
    <p:sldId id="271" r:id="rId12"/>
    <p:sldId id="292" r:id="rId13"/>
    <p:sldId id="272" r:id="rId14"/>
    <p:sldId id="273" r:id="rId15"/>
    <p:sldId id="274" r:id="rId16"/>
    <p:sldId id="282" r:id="rId17"/>
    <p:sldId id="283" r:id="rId18"/>
    <p:sldId id="28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8000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14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755576" y="2006260"/>
            <a:ext cx="7632848" cy="2308324"/>
            <a:chOff x="1115616" y="2146448"/>
            <a:chExt cx="7165477" cy="301391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3013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8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ОТЧЁТ ГЛАВЫ КУРАЛОВСКОГО СП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8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з</a:t>
              </a:r>
              <a:r>
                <a:rPr lang="ru-RU" sz="48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а 2017год</a:t>
              </a:r>
              <a:endPara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56001" y="3932804"/>
              <a:ext cx="5084703" cy="482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7" name="Picture 2" descr="http://ebalak-kaybici.tatarstan.ru/file/Image/%D0%9E%D1%80%D0%B3%D0%B0%D0%B6%D0%B4%D0%B5%D0%BD%D0%B8%D0%B5%20%D1%82%D0%B0%D1%82%D0%B0%D1%80%D1%81%D0%BA%D0%BE%D0%B3%D0%BE%20%D0%BA%D0%BB%D0%B0%D0%B4%D0%B1%D0%B8%D1%89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72" y="1196752"/>
            <a:ext cx="3562367" cy="2671775"/>
          </a:xfrm>
          <a:prstGeom prst="rect">
            <a:avLst/>
          </a:prstGeom>
          <a:noFill/>
        </p:spPr>
      </p:pic>
      <p:pic>
        <p:nvPicPr>
          <p:cNvPr id="8" name="Picture 5" descr="C:\Users\Admin\Desktop\3791_7947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802" y="1096767"/>
            <a:ext cx="3691930" cy="2771760"/>
          </a:xfrm>
          <a:prstGeom prst="rect">
            <a:avLst/>
          </a:prstGeom>
          <a:noFill/>
        </p:spPr>
      </p:pic>
      <p:pic>
        <p:nvPicPr>
          <p:cNvPr id="9" name="Picture 2" descr="E:\отчёт\P10208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94757"/>
            <a:ext cx="37444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5147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8" name="Рисунок 7" descr="C:\Users\Admin\Desktop\P10304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42149"/>
            <a:ext cx="4024385" cy="277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42149"/>
            <a:ext cx="3736041" cy="277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dmin\Desktop\P10304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284985"/>
            <a:ext cx="4104456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005014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8" name="Рисунок 7" descr="C:\Users\Admin\Desktop\масляница 17\P10209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79"/>
            <a:ext cx="3575099" cy="264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8марта\P10301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287" y="548680"/>
            <a:ext cx="3612629" cy="258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P10305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514" y="3518348"/>
            <a:ext cx="3583161" cy="273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G:\P1000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4280" y="3543191"/>
            <a:ext cx="3612135" cy="2709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27292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8" name="Рисунок 7" descr="C:\Users\Admin\Desktop\P10305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76504"/>
            <a:ext cx="3467877" cy="27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P10304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78009"/>
            <a:ext cx="3483347" cy="268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Мария\Desktop\прощай лето красное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8" y="3645024"/>
            <a:ext cx="3483863" cy="268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oper\Desktop\День матери 2017\P10004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3" y="3565092"/>
            <a:ext cx="3466949" cy="26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55680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7" name="Рисунок 6" descr="C:\Users\Admin\Desktop\день победы 17\P10303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3697435" cy="270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ария\Desktop\свеча памяти\P10305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0988"/>
            <a:ext cx="3434754" cy="245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Мария\Desktop\свеча памяти\P10305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97" y="3717032"/>
            <a:ext cx="3528392" cy="269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dmin\Desktop\день победы 17\P10303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225" y="3573016"/>
            <a:ext cx="3312368" cy="269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087057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10" name="Picture 2" descr="G:\view_3280007_2567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365" y="764704"/>
            <a:ext cx="3593976" cy="2395984"/>
          </a:xfrm>
          <a:prstGeom prst="rect">
            <a:avLst/>
          </a:prstGeom>
          <a:noFill/>
        </p:spPr>
      </p:pic>
      <p:pic>
        <p:nvPicPr>
          <p:cNvPr id="11" name="Picture 3" descr="G:\image (3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3707904" cy="2471936"/>
          </a:xfrm>
          <a:prstGeom prst="rect">
            <a:avLst/>
          </a:prstGeom>
          <a:noFill/>
        </p:spPr>
      </p:pic>
      <p:pic>
        <p:nvPicPr>
          <p:cNvPr id="12" name="Picture 4" descr="C:\Users\Admin\Desktop\P10309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365" y="3501008"/>
            <a:ext cx="3535555" cy="2651666"/>
          </a:xfrm>
          <a:prstGeom prst="rect">
            <a:avLst/>
          </a:prstGeom>
          <a:noFill/>
        </p:spPr>
      </p:pic>
      <p:pic>
        <p:nvPicPr>
          <p:cNvPr id="13" name="Picture 5" descr="G:\P1030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375" y="3501008"/>
            <a:ext cx="3535555" cy="2651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39357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8" name="Picture 2" descr="G:\P1000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827917" cy="2870938"/>
          </a:xfrm>
          <a:prstGeom prst="rect">
            <a:avLst/>
          </a:prstGeom>
          <a:noFill/>
        </p:spPr>
      </p:pic>
      <p:pic>
        <p:nvPicPr>
          <p:cNvPr id="10" name="Picture 3" descr="G:\P1000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4497" y="910764"/>
            <a:ext cx="3825192" cy="2868894"/>
          </a:xfrm>
          <a:prstGeom prst="rect">
            <a:avLst/>
          </a:prstGeom>
          <a:noFill/>
        </p:spPr>
      </p:pic>
      <p:pic>
        <p:nvPicPr>
          <p:cNvPr id="3074" name="Picture 2" descr="F:\сп\P103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19" y="3853710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07343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16386" name="Picture 2" descr="E:\отчёт\P1020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90865"/>
            <a:ext cx="3592131" cy="26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Admin\Desktop\Новая папка (8)\P10208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522" y="768303"/>
            <a:ext cx="3854433" cy="261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G:\P1020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5762" y="3501008"/>
            <a:ext cx="3707904" cy="2780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569730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44619" y="3244334"/>
            <a:ext cx="68547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Спасибо за внимание!!!</a:t>
            </a:r>
            <a:endParaRPr lang="ru-RU" sz="6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0979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80728"/>
            <a:ext cx="6624736" cy="453650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Кураловского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составляет 9232 га, 3 населённых пункта, всего244 хозяйства.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населения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01.01.2018г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составляет 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523 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-дети дошкольного возраста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-школьники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студенты-50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-трудоспособное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население-288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пенсионеры-150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женщины-254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мужчины-269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28045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1026" name="Picture 2" descr="C:\Users\Мария\Desktop\фото для сессии\у Ленара фер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26" y="692696"/>
            <a:ext cx="3402183" cy="25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75526" y="3292455"/>
            <a:ext cx="3493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  <a:latin typeface="Monotype Corsiva" pitchFamily="66" charset="0"/>
                <a:cs typeface="Times New Roman" panose="02020603050405020304" pitchFamily="18" charset="0"/>
              </a:rPr>
              <a:t>КФХ «</a:t>
            </a:r>
            <a:r>
              <a:rPr lang="ru-RU" sz="2400" b="1" dirty="0" err="1">
                <a:solidFill>
                  <a:srgbClr val="0033CC"/>
                </a:solidFill>
                <a:latin typeface="Monotype Corsiva" pitchFamily="66" charset="0"/>
                <a:cs typeface="Times New Roman" panose="02020603050405020304" pitchFamily="18" charset="0"/>
              </a:rPr>
              <a:t>Гиниятуллин</a:t>
            </a:r>
            <a:r>
              <a:rPr lang="ru-RU" sz="2400" b="1" dirty="0">
                <a:solidFill>
                  <a:srgbClr val="0033CC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33CC"/>
                </a:solidFill>
                <a:latin typeface="Monotype Corsiva" pitchFamily="66" charset="0"/>
                <a:cs typeface="Times New Roman" panose="02020603050405020304" pitchFamily="18" charset="0"/>
              </a:rPr>
              <a:t>Линар</a:t>
            </a:r>
            <a:r>
              <a:rPr lang="ru-RU" sz="2400" b="1" dirty="0">
                <a:solidFill>
                  <a:srgbClr val="0033CC"/>
                </a:solidFill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7" name="Picture 3" descr="C:\Users\Мария\Desktop\фото для сессии\у Лена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345573" cy="250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я\Desktop\фото для сессии\у Ленара- Гульс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87" y="3868017"/>
            <a:ext cx="3288365" cy="246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ария\Desktop\P10208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42439"/>
            <a:ext cx="3705613" cy="250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2050" name="Picture 2" descr="C:\Users\Мария\Desktop\фото для сессии\у фаргат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6743"/>
            <a:ext cx="3600399" cy="262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Мария\Desktop\сессия 29\P1030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38" y="476672"/>
            <a:ext cx="3716984" cy="25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Мария\Desktop\сессия 29\P1030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61048"/>
            <a:ext cx="3294490" cy="234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1230" y="3244334"/>
            <a:ext cx="4921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КФХ «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Мухаметова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Айсылу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Дамировна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99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600" y="1700808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Мария\Desktop\сессия 29\P1030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725325"/>
            <a:ext cx="3636828" cy="249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Мария\Desktop\сессия 29\P1030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49" y="704097"/>
            <a:ext cx="3528392" cy="245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Мария\Desktop\сессия 29\P1030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3861048"/>
            <a:ext cx="3672408" cy="225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59969" y="3244334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КФХ «Сафин Р.Н.»</a:t>
            </a:r>
            <a:endParaRPr lang="ru-RU" sz="2400" b="1" dirty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4339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600" y="1700808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F:\фото для сессии\магазин Екатеринео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8" y="1627104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фото для сессии\магазин Шан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38" y="3356992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08104" y="2636912"/>
            <a:ext cx="204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Monotype Corsiva" pitchFamily="66" charset="0"/>
              </a:rPr>
              <a:t>ИП «Володина»</a:t>
            </a:r>
            <a:endParaRPr lang="ru-RU" sz="24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48680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Monotype Corsiva" pitchFamily="66" charset="0"/>
              </a:rPr>
              <a:t>        </a:t>
            </a:r>
          </a:p>
          <a:p>
            <a:r>
              <a:rPr lang="ru-RU" sz="2400" b="1" dirty="0">
                <a:solidFill>
                  <a:srgbClr val="0033CC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0033CC"/>
                </a:solidFill>
                <a:latin typeface="Monotype Corsiva" pitchFamily="66" charset="0"/>
              </a:rPr>
              <a:t>        ИП </a:t>
            </a:r>
            <a:r>
              <a:rPr lang="ru-RU" sz="2400" b="1" dirty="0">
                <a:solidFill>
                  <a:srgbClr val="0033CC"/>
                </a:solidFill>
                <a:latin typeface="Monotype Corsiva" pitchFamily="66" charset="0"/>
              </a:rPr>
              <a:t>«</a:t>
            </a:r>
            <a:r>
              <a:rPr lang="ru-RU" sz="2400" b="1" dirty="0" err="1">
                <a:solidFill>
                  <a:srgbClr val="0033CC"/>
                </a:solidFill>
                <a:latin typeface="Monotype Corsiva" pitchFamily="66" charset="0"/>
              </a:rPr>
              <a:t>Милицкова</a:t>
            </a:r>
            <a:r>
              <a:rPr lang="ru-RU" sz="2400" b="1" dirty="0">
                <a:solidFill>
                  <a:srgbClr val="0033CC"/>
                </a:solidFill>
                <a:latin typeface="Monotype Corsiva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2909618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31640" y="980729"/>
            <a:ext cx="655272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субсидии </a:t>
            </a:r>
          </a:p>
          <a:p>
            <a:pPr algn="ctr">
              <a:defRPr/>
            </a:pP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 приобретение </a:t>
            </a:r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кормов коровам </a:t>
            </a: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кобылам –276тыс.</a:t>
            </a:r>
          </a:p>
          <a:p>
            <a:pPr algn="ctr">
              <a:defRPr/>
            </a:pPr>
            <a:r>
              <a:rPr lang="ru-RU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козоматкам</a:t>
            </a: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17 тыс.</a:t>
            </a:r>
          </a:p>
          <a:p>
            <a:pPr marL="457200" indent="-457200" algn="ctr">
              <a:buFontTx/>
              <a:buChar char="-"/>
              <a:defRPr/>
            </a:pP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возмещение части затрат на проведение профилактических мероприятий </a:t>
            </a:r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обслуживанию </a:t>
            </a: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коров – 9 600 руб.</a:t>
            </a:r>
          </a:p>
          <a:p>
            <a:pPr marL="457200" indent="-457200" algn="ctr">
              <a:buFontTx/>
              <a:buChar char="-"/>
              <a:defRPr/>
            </a:pP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30819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31640" y="980729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Tx/>
              <a:buChar char="-"/>
              <a:defRPr/>
            </a:pP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отчёт\P1020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3" y="759006"/>
            <a:ext cx="4232067" cy="317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npichur.rnarov.pnzreg.ru/files/novopichur_narovchat_pnzreg_ru/doroga_1-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3860371" cy="289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979910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087863" y="1973307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2050" name="Picture 2" descr="E:\отчёт\DSCF3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1" y="674886"/>
            <a:ext cx="3864173" cy="28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отчёт\DSCF3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2" y="674887"/>
            <a:ext cx="3897367" cy="29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рия\Desktop\ДОКУМЕНТЫ2\на сайт\DSCF39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95" y="3321816"/>
            <a:ext cx="4079348" cy="305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64628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117</Words>
  <Application>Microsoft Office PowerPoint</Application>
  <PresentationFormat>Экран (4:3)</PresentationFormat>
  <Paragraphs>23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1_Тема Office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oper</cp:lastModifiedBy>
  <cp:revision>68</cp:revision>
  <dcterms:created xsi:type="dcterms:W3CDTF">2014-07-06T18:18:01Z</dcterms:created>
  <dcterms:modified xsi:type="dcterms:W3CDTF">2018-02-14T13:25:26Z</dcterms:modified>
</cp:coreProperties>
</file>